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685645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74592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79371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1055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3735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9209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2564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0194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8731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9156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6208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1060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2771800" y="1916832"/>
            <a:ext cx="3456383" cy="8640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88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2267743" y="2924943"/>
            <a:ext cx="4680520" cy="194421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FFEB3C"/>
              </a:buClr>
              <a:buSzPct val="25000"/>
            </a:pPr>
            <a:r>
              <a:rPr lang="ru-RU" sz="3600" b="1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МОЛИТВА ПЕРЕСЛІДУВАНИХ ХРИСТИЯН</a:t>
            </a:r>
            <a:endParaRPr lang="ru-RU" sz="3600" b="1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7" y="2060848"/>
            <a:ext cx="8172908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вони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оточають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мене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як вода, увесь день, вони разом мене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облягають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… </a:t>
            </a:r>
            <a:endParaRPr lang="ru-RU" sz="44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88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:18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88461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7" y="2060848"/>
            <a:ext cx="8172908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друга й приятеля </a:t>
            </a:r>
            <a:r>
              <a:rPr lang="ru-RU" sz="4400" dirty="0" err="1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віддалив</a:t>
            </a:r>
            <a:endParaRPr lang="ru-RU" sz="4400" dirty="0" smtClean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err="1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від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мене,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знайомі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мої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ru-RU" sz="4400" dirty="0" smtClean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як 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та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темрява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!..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88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:19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4670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7"/>
            <a:ext cx="8280919" cy="28803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Господи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Боже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спасіння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мого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вдень я кличу й </a:t>
            </a:r>
            <a:r>
              <a:rPr lang="ru-RU" sz="4400" dirty="0" err="1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вночі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я 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перед Тобою: </a:t>
            </a:r>
            <a:endParaRPr lang="ru-RU" sz="44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88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:2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280919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хай молитва моя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дійде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перед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обличчя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Твоє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нахили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Своє</a:t>
            </a:r>
            <a:endParaRPr lang="ru-RU" sz="4400" dirty="0" smtClean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ухо 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до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зойку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мого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 lang="ru-RU" sz="44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88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:3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866274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280919" cy="360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душа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бо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моя </a:t>
            </a:r>
            <a:endParaRPr lang="ru-RU" sz="4400" dirty="0" smtClean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err="1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наситилась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нещастями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а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життя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моє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зблизилося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до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шеолу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lang="ru-RU" sz="44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88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:4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3401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7" y="2060848"/>
            <a:ext cx="8172908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Віддалив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від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мене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знайомих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моїх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учинив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мене 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за</a:t>
            </a: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err="1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огиду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для них… Я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замкнений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ru-RU" sz="4400" dirty="0" smtClean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і 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не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виходжу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 lang="ru-RU" sz="44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88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:9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2240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7" y="2060848"/>
            <a:ext cx="8172908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стемніло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з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біди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моє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око… 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Я 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кожного дня Тебе кличу, 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о 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Господи,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простягаю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до 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Тебе 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руки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свої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!.. 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ru-RU" sz="44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88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:10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68753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7" y="2060848"/>
            <a:ext cx="8172908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Та я кличу до Тебе, о Господи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b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і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вранці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молитва моя 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Тебе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випереджує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… </a:t>
            </a:r>
            <a:endParaRPr lang="ru-RU" sz="44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88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:14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804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7" y="2060848"/>
            <a:ext cx="8172908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Нужденний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я та помираю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відмалку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переношу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страхіття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Твої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я ослаблений став… </a:t>
            </a:r>
            <a:endParaRPr lang="ru-RU" sz="44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88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:16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690062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7" y="2060848"/>
            <a:ext cx="8172908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Перейшли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надо 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мною</a:t>
            </a:r>
            <a:b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400" dirty="0" err="1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Твої</a:t>
            </a:r>
            <a:r>
              <a:rPr lang="ru-RU" sz="44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пересердя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страхіття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Твої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зруйнували</a:t>
            </a:r>
            <a:r>
              <a:rPr lang="ru-RU" sz="4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мене, </a:t>
            </a:r>
            <a:endParaRPr lang="ru-RU" sz="44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i="1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88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:17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700893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36</Words>
  <Application>Microsoft Office PowerPoint</Application>
  <PresentationFormat>Экран (4:3)</PresentationFormat>
  <Paragraphs>71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88</vt:lpstr>
      <vt:lpstr>Псалом 88:2</vt:lpstr>
      <vt:lpstr>Псалом 88:3</vt:lpstr>
      <vt:lpstr>Псалом 88:4</vt:lpstr>
      <vt:lpstr>Псалом 88:9</vt:lpstr>
      <vt:lpstr>Псалом 88:10</vt:lpstr>
      <vt:lpstr>Псалом 88:14</vt:lpstr>
      <vt:lpstr>Псалом 88:16</vt:lpstr>
      <vt:lpstr>Псалом 88:17</vt:lpstr>
      <vt:lpstr>Псалом 88:18</vt:lpstr>
      <vt:lpstr>Псалом 88:19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4</dc:title>
  <cp:lastModifiedBy>Admin</cp:lastModifiedBy>
  <cp:revision>10</cp:revision>
  <dcterms:modified xsi:type="dcterms:W3CDTF">2019-10-23T14:24:23Z</dcterms:modified>
</cp:coreProperties>
</file>